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50" r:id="rId4"/>
    <p:sldId id="351" r:id="rId5"/>
    <p:sldId id="352" r:id="rId6"/>
    <p:sldId id="34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88" d="100"/>
          <a:sy n="88" d="100"/>
        </p:scale>
        <p:origin x="119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1.2 – les 1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endParaRPr lang="nl-NL" dirty="0" smtClean="0"/>
          </a:p>
          <a:p>
            <a:r>
              <a:rPr lang="nl-NL" dirty="0" smtClean="0"/>
              <a:t>Model </a:t>
            </a:r>
            <a:r>
              <a:rPr lang="nl-NL" dirty="0"/>
              <a:t>tarief berekenen</a:t>
            </a:r>
          </a:p>
          <a:p>
            <a:endParaRPr lang="nl-NL" dirty="0" smtClean="0"/>
          </a:p>
          <a:p>
            <a:r>
              <a:rPr lang="nl-NL" dirty="0" smtClean="0"/>
              <a:t>Opdrachten nagekeken</a:t>
            </a:r>
          </a:p>
          <a:p>
            <a:pPr lvl="1"/>
            <a:r>
              <a:rPr lang="nl-NL" dirty="0" smtClean="0"/>
              <a:t>Deel ik uit</a:t>
            </a:r>
          </a:p>
          <a:p>
            <a:pPr lvl="1"/>
            <a:r>
              <a:rPr lang="nl-NL" dirty="0" smtClean="0"/>
              <a:t>Ik wil ze ook terug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912" y="895350"/>
            <a:ext cx="4448175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78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32656"/>
            <a:ext cx="6192688" cy="6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57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Tariefberekening 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Alles wat je ook op papier hebt uitgewerkt</a:t>
            </a:r>
          </a:p>
          <a:p>
            <a:r>
              <a:rPr lang="nl-NL" dirty="0" smtClean="0"/>
              <a:t>Je moet de formules snappen</a:t>
            </a:r>
          </a:p>
          <a:p>
            <a:endParaRPr lang="nl-NL" dirty="0"/>
          </a:p>
          <a:p>
            <a:r>
              <a:rPr lang="nl-NL" dirty="0" smtClean="0"/>
              <a:t>We gaan er vandaag mee werken.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316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2622</TotalTime>
  <Words>62</Words>
  <Application>Microsoft Office PowerPoint</Application>
  <PresentationFormat>Diavoorstelling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Wat gaan we vandaag doen?</vt:lpstr>
      <vt:lpstr>PowerPoint-presentatie</vt:lpstr>
      <vt:lpstr>PowerPoint-presentatie</vt:lpstr>
      <vt:lpstr>Tariefberekening model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73</cp:revision>
  <dcterms:created xsi:type="dcterms:W3CDTF">2013-11-15T15:05:42Z</dcterms:created>
  <dcterms:modified xsi:type="dcterms:W3CDTF">2017-10-23T13:38:35Z</dcterms:modified>
</cp:coreProperties>
</file>